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31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35" d="100"/>
          <a:sy n="135" d="100"/>
        </p:scale>
        <p:origin x="-7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0"/>
            <a:ext cx="8228013" cy="1927225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E6DED-4C1D-064E-8F8B-E39BEBBB2E47}" type="datetimeFigureOut">
              <a:rPr lang="en-US" smtClean="0"/>
              <a:t>12/2/13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73651-9D59-6641-8C7F-42FE7440590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DDE6DED-4C1D-064E-8F8B-E39BEBBB2E47}" type="datetimeFigureOut">
              <a:rPr lang="en-US" smtClean="0"/>
              <a:t>12/2/13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73651-9D59-6641-8C7F-42FE744059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DDE6DED-4C1D-064E-8F8B-E39BEBBB2E47}" type="datetimeFigureOut">
              <a:rPr lang="en-US" smtClean="0"/>
              <a:t>12/2/13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73651-9D59-6641-8C7F-42FE7440590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DDE6DED-4C1D-064E-8F8B-E39BEBBB2E47}" type="datetimeFigureOut">
              <a:rPr lang="en-US" smtClean="0"/>
              <a:t>12/2/13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73651-9D59-6641-8C7F-42FE7440590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>
            <a:lvl5pPr>
              <a:defRPr/>
            </a:lvl5pPr>
            <a:lvl6pPr marL="1719072">
              <a:defRPr/>
            </a:lvl6pPr>
            <a:lvl7pPr marL="1719072">
              <a:defRPr/>
            </a:lvl7pPr>
            <a:lvl8pPr marL="1719072">
              <a:defRPr/>
            </a:lvl8pPr>
            <a:lvl9pPr marL="1719072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E6DED-4C1D-064E-8F8B-E39BEBBB2E47}" type="datetimeFigureOut">
              <a:rPr lang="en-US" smtClean="0"/>
              <a:t>12/2/13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73651-9D59-6641-8C7F-42FE744059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1524000" cy="5851525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E6DED-4C1D-064E-8F8B-E39BEBBB2E47}" type="datetimeFigureOut">
              <a:rPr lang="en-US" smtClean="0"/>
              <a:t>12/2/13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73651-9D59-6641-8C7F-42FE744059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E6DED-4C1D-064E-8F8B-E39BEBBB2E47}" type="datetimeFigureOut">
              <a:rPr lang="en-US" smtClean="0"/>
              <a:t>12/2/13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73651-9D59-6641-8C7F-42FE7440590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E6DED-4C1D-064E-8F8B-E39BEBBB2E47}" type="datetimeFigureOut">
              <a:rPr lang="en-US" smtClean="0"/>
              <a:t>12/2/13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73651-9D59-6641-8C7F-42FE744059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4"/>
            <a:ext cx="64008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399" y="3609695"/>
            <a:ext cx="5181601" cy="1500187"/>
          </a:xfrm>
        </p:spPr>
        <p:txBody>
          <a:bodyPr anchor="t" anchorCtr="0"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12/2/13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8999" y="6356350"/>
            <a:ext cx="14462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tabLst/>
              <a:defRPr sz="1600"/>
            </a:lvl6pPr>
            <a:lvl7pPr marL="2173288" indent="-227013">
              <a:tabLst/>
              <a:defRPr sz="1600"/>
            </a:lvl7pPr>
            <a:lvl8pPr marL="2398713" indent="-227013">
              <a:tabLst/>
              <a:defRPr sz="1600"/>
            </a:lvl8pPr>
            <a:lvl9pPr marL="2625725" indent="-227013">
              <a:tabLst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E6DED-4C1D-064E-8F8B-E39BEBBB2E47}" type="datetimeFigureOut">
              <a:rPr lang="en-US" smtClean="0"/>
              <a:t>12/2/13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73651-9D59-6641-8C7F-42FE744059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E6DED-4C1D-064E-8F8B-E39BEBBB2E47}" type="datetimeFigureOut">
              <a:rPr lang="en-US" smtClean="0"/>
              <a:t>12/2/13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73651-9D59-6641-8C7F-42FE744059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E6DED-4C1D-064E-8F8B-E39BEBBB2E47}" type="datetimeFigureOut">
              <a:rPr lang="en-US" smtClean="0"/>
              <a:t>12/2/13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73651-9D59-6641-8C7F-42FE7440590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E6DED-4C1D-064E-8F8B-E39BEBBB2E47}" type="datetimeFigureOut">
              <a:rPr lang="en-US" smtClean="0"/>
              <a:t>12/2/13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73651-9D59-6641-8C7F-42FE7440590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E6DED-4C1D-064E-8F8B-E39BEBBB2E47}" type="datetimeFigureOut">
              <a:rPr lang="en-US" smtClean="0"/>
              <a:t>12/2/13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73651-9D59-6641-8C7F-42FE7440590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E6DED-4C1D-064E-8F8B-E39BEBBB2E47}" type="datetimeFigureOut">
              <a:rPr lang="en-US" smtClean="0"/>
              <a:t>12/2/13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73651-9D59-6641-8C7F-42FE744059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514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770094"/>
            <a:ext cx="7662864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DDE6DED-4C1D-064E-8F8B-E39BEBBB2E47}" type="datetimeFigureOut">
              <a:rPr lang="en-US" smtClean="0"/>
              <a:t>12/2/13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2273651-9D59-6641-8C7F-42FE7440590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2" r:id="rId1"/>
    <p:sldLayoutId id="2147483933" r:id="rId2"/>
    <p:sldLayoutId id="2147483934" r:id="rId3"/>
    <p:sldLayoutId id="2147483935" r:id="rId4"/>
    <p:sldLayoutId id="2147483936" r:id="rId5"/>
    <p:sldLayoutId id="2147483937" r:id="rId6"/>
    <p:sldLayoutId id="2147483938" r:id="rId7"/>
    <p:sldLayoutId id="2147483939" r:id="rId8"/>
    <p:sldLayoutId id="2147483940" r:id="rId9"/>
    <p:sldLayoutId id="2147483941" r:id="rId10"/>
    <p:sldLayoutId id="2147483942" r:id="rId11"/>
    <p:sldLayoutId id="2147483943" r:id="rId12"/>
    <p:sldLayoutId id="2147483944" r:id="rId13"/>
    <p:sldLayoutId id="2147483945" r:id="rId14"/>
    <p:sldLayoutId id="2147483946" r:id="rId15"/>
    <p:sldLayoutId id="2147483947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Engineering as a Profession</a:t>
            </a:r>
            <a:br>
              <a:rPr lang="en-US" dirty="0" smtClean="0"/>
            </a:br>
            <a:r>
              <a:rPr lang="en-US" sz="3200" dirty="0" smtClean="0"/>
              <a:t>Audio Engineering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Johnson Lin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948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 Chose This Topic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love music</a:t>
            </a:r>
          </a:p>
          <a:p>
            <a:r>
              <a:rPr lang="en-US" dirty="0" smtClean="0"/>
              <a:t>I want to create new sounds and never before heard sounds</a:t>
            </a:r>
          </a:p>
          <a:p>
            <a:r>
              <a:rPr lang="en-US" dirty="0" smtClean="0"/>
              <a:t>I want to improve the experience to listening to music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306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Phonautograph</a:t>
            </a:r>
            <a:r>
              <a:rPr lang="en-US" dirty="0" smtClean="0"/>
              <a:t> is first to record sound waves, invented by </a:t>
            </a:r>
            <a:r>
              <a:rPr lang="en-US" dirty="0" err="1" smtClean="0"/>
              <a:t>Edouard</a:t>
            </a:r>
            <a:r>
              <a:rPr lang="en-US" dirty="0" smtClean="0"/>
              <a:t>-Leon Scott de </a:t>
            </a:r>
            <a:r>
              <a:rPr lang="en-US" dirty="0" err="1" smtClean="0"/>
              <a:t>Martinville</a:t>
            </a:r>
            <a:endParaRPr lang="en-US" dirty="0"/>
          </a:p>
          <a:p>
            <a:r>
              <a:rPr lang="en-US" dirty="0" smtClean="0"/>
              <a:t>Phonograph expands on that and is perfected by Edison in 1878</a:t>
            </a:r>
          </a:p>
          <a:p>
            <a:r>
              <a:rPr lang="en-US" dirty="0" err="1" smtClean="0"/>
              <a:t>Telegraphone</a:t>
            </a:r>
            <a:r>
              <a:rPr lang="en-US" dirty="0" smtClean="0"/>
              <a:t> is the next invention, thanks to </a:t>
            </a:r>
            <a:r>
              <a:rPr lang="en-US" dirty="0" err="1" smtClean="0"/>
              <a:t>Vlademar</a:t>
            </a:r>
            <a:r>
              <a:rPr lang="en-US" dirty="0" smtClean="0"/>
              <a:t> </a:t>
            </a:r>
            <a:r>
              <a:rPr lang="en-US" dirty="0" err="1" smtClean="0"/>
              <a:t>Poulsen</a:t>
            </a:r>
            <a:r>
              <a:rPr lang="en-US" dirty="0" smtClean="0"/>
              <a:t> which records magnetically on a steel wire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278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first electronic signal amplifier is invented by Lee </a:t>
            </a:r>
            <a:r>
              <a:rPr lang="en-US" dirty="0" err="1" smtClean="0"/>
              <a:t>DeForest</a:t>
            </a:r>
            <a:r>
              <a:rPr lang="en-US" dirty="0" smtClean="0"/>
              <a:t> in 1906</a:t>
            </a:r>
          </a:p>
          <a:p>
            <a:r>
              <a:rPr lang="en-US" dirty="0" smtClean="0"/>
              <a:t>Live-versus-recording in Carnegie Hall, NYC in 1916, done by Edison </a:t>
            </a:r>
          </a:p>
          <a:p>
            <a:r>
              <a:rPr lang="en-US" dirty="0" smtClean="0"/>
              <a:t>Radio Corporation of America is founded in 1919, then first AM broadcast is in 1921.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1147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“The Jazz Singer” first commercial talking picture in 1927</a:t>
            </a:r>
          </a:p>
          <a:p>
            <a:r>
              <a:rPr lang="en-US" dirty="0" smtClean="0"/>
              <a:t>CBS (Columbia Broadcasting System) formed </a:t>
            </a:r>
          </a:p>
          <a:p>
            <a:r>
              <a:rPr lang="en-US" dirty="0" smtClean="0"/>
              <a:t>AC Biasing developed for magnetic recording in 1939</a:t>
            </a:r>
          </a:p>
          <a:p>
            <a:r>
              <a:rPr lang="en-US" dirty="0" smtClean="0"/>
              <a:t>Experiments with an FM broadcast occur</a:t>
            </a:r>
          </a:p>
          <a:p>
            <a:r>
              <a:rPr lang="en-US" dirty="0" smtClean="0"/>
              <a:t>Fantasia is released with an 8-track stereophonic sound the next year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50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Audio Engineering Society (AES) is formed in 1948, in NYC</a:t>
            </a:r>
          </a:p>
          <a:p>
            <a:r>
              <a:rPr lang="en-US" dirty="0" smtClean="0"/>
              <a:t>The next 60 or so years are just prototypes to the technologies today</a:t>
            </a:r>
          </a:p>
          <a:p>
            <a:r>
              <a:rPr lang="en-US" dirty="0" smtClean="0"/>
              <a:t>Things like cassette tapes, VCRs, CDs, and DVDs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2756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Audio Engineering Today</a:t>
            </a:r>
            <a:endParaRPr lang="en-US" dirty="0"/>
          </a:p>
        </p:txBody>
      </p:sp>
      <p:pic>
        <p:nvPicPr>
          <p:cNvPr id="4" name="Content Placeholder 3" descr="mixer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92" b="17992"/>
          <a:stretch>
            <a:fillRect/>
          </a:stretch>
        </p:blipFill>
        <p:spPr>
          <a:xfrm>
            <a:off x="805627" y="3020480"/>
            <a:ext cx="7179676" cy="3061155"/>
          </a:xfrm>
        </p:spPr>
      </p:pic>
      <p:sp>
        <p:nvSpPr>
          <p:cNvPr id="5" name="TextBox 4"/>
          <p:cNvSpPr txBox="1"/>
          <p:nvPr/>
        </p:nvSpPr>
        <p:spPr>
          <a:xfrm>
            <a:off x="739775" y="2374149"/>
            <a:ext cx="7662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Audio engineering today mainly deals with this complex sound system used to mix audio and fit it together to make a masterpiece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4777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Impacts of Audio Engineering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Allows us to have sound in our electronics used to entertain us</a:t>
            </a:r>
          </a:p>
          <a:p>
            <a:r>
              <a:rPr lang="en-US" dirty="0" smtClean="0"/>
              <a:t>Allows us to communicate through the phone</a:t>
            </a:r>
          </a:p>
          <a:p>
            <a:r>
              <a:rPr lang="en-US" dirty="0" smtClean="0"/>
              <a:t>Allows us to listen to music </a:t>
            </a:r>
          </a:p>
          <a:p>
            <a:r>
              <a:rPr lang="en-US" dirty="0" smtClean="0"/>
              <a:t>Makes concerts possible with amplifiers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9940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Future of Audio Engineering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Future is unimaginable</a:t>
            </a:r>
          </a:p>
          <a:p>
            <a:r>
              <a:rPr lang="en-US" dirty="0" smtClean="0"/>
              <a:t>New sounds to be created that have yet to be heard</a:t>
            </a:r>
          </a:p>
          <a:p>
            <a:r>
              <a:rPr lang="en-US" dirty="0" smtClean="0"/>
              <a:t>Making perfect recording more affordable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40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And Salary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Bachelor’s degree or higher in acoustics, physics, computer science, or other engineering disciples</a:t>
            </a:r>
          </a:p>
          <a:p>
            <a:r>
              <a:rPr lang="en-US" dirty="0" smtClean="0"/>
              <a:t>Universities split this into two categories</a:t>
            </a:r>
          </a:p>
          <a:p>
            <a:r>
              <a:rPr lang="en-US" dirty="0" smtClean="0"/>
              <a:t>Creative use of sound</a:t>
            </a:r>
          </a:p>
          <a:p>
            <a:r>
              <a:rPr lang="en-US" dirty="0" smtClean="0"/>
              <a:t>Inventing new technologies to record sound</a:t>
            </a:r>
          </a:p>
          <a:p>
            <a:r>
              <a:rPr lang="en-US" dirty="0" smtClean="0"/>
              <a:t>Average salary is $91,000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11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Genesis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s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Genesis.thmx</Template>
  <TotalTime>58</TotalTime>
  <Words>335</Words>
  <Application>Microsoft Macintosh PowerPoint</Application>
  <PresentationFormat>On-screen Show (4:3)</PresentationFormat>
  <Paragraphs>41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Genesis</vt:lpstr>
      <vt:lpstr>Engineering as a Profession Audio Engineering</vt:lpstr>
      <vt:lpstr>History</vt:lpstr>
      <vt:lpstr>History</vt:lpstr>
      <vt:lpstr>History</vt:lpstr>
      <vt:lpstr>History</vt:lpstr>
      <vt:lpstr>Audio Engineering Today</vt:lpstr>
      <vt:lpstr>The Impacts of Audio Engineering</vt:lpstr>
      <vt:lpstr>The Future of Audio Engineering</vt:lpstr>
      <vt:lpstr>Education And Salary</vt:lpstr>
      <vt:lpstr>Why I Chose This Topic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Engineering as a Profession Audio Engineering</dc:title>
  <dc:creator>Johnson</dc:creator>
  <cp:lastModifiedBy>Johnson</cp:lastModifiedBy>
  <cp:revision>5</cp:revision>
  <dcterms:created xsi:type="dcterms:W3CDTF">2013-12-03T01:26:31Z</dcterms:created>
  <dcterms:modified xsi:type="dcterms:W3CDTF">2013-12-03T02:24:54Z</dcterms:modified>
</cp:coreProperties>
</file>