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3" r:id="rId4"/>
    <p:sldId id="262" r:id="rId5"/>
    <p:sldId id="259" r:id="rId6"/>
    <p:sldId id="264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71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E134C19-323F-4025-8E87-A9ECE34E6834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E83984-901C-43DD-B4D7-8DA3DAE6971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00200"/>
            <a:ext cx="6480048" cy="2301240"/>
          </a:xfrm>
        </p:spPr>
        <p:txBody>
          <a:bodyPr/>
          <a:lstStyle/>
          <a:p>
            <a:r>
              <a:rPr lang="en-US" dirty="0" smtClean="0"/>
              <a:t>Ergonomic Mouse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6480048" cy="1752600"/>
          </a:xfrm>
        </p:spPr>
        <p:txBody>
          <a:bodyPr/>
          <a:lstStyle/>
          <a:p>
            <a:r>
              <a:rPr lang="en-US" dirty="0" smtClean="0"/>
              <a:t>Johnson 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875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Male</a:t>
            </a:r>
          </a:p>
          <a:p>
            <a:r>
              <a:rPr lang="en-US" dirty="0" smtClean="0"/>
              <a:t>15-18 years old </a:t>
            </a:r>
          </a:p>
          <a:p>
            <a:r>
              <a:rPr lang="en-US" dirty="0" smtClean="0"/>
              <a:t>Right handed</a:t>
            </a:r>
          </a:p>
          <a:p>
            <a:r>
              <a:rPr lang="en-US" dirty="0" smtClean="0"/>
              <a:t>50</a:t>
            </a:r>
            <a:r>
              <a:rPr lang="en-US" baseline="30000" dirty="0" smtClean="0"/>
              <a:t>th</a:t>
            </a:r>
            <a:r>
              <a:rPr lang="en-US" dirty="0" smtClean="0"/>
              <a:t> percentile </a:t>
            </a:r>
          </a:p>
          <a:p>
            <a:r>
              <a:rPr lang="en-US" dirty="0" smtClean="0"/>
              <a:t>Music Lovers</a:t>
            </a:r>
          </a:p>
          <a:p>
            <a:r>
              <a:rPr lang="en-US" dirty="0" smtClean="0"/>
              <a:t>Mouse design for me and people like 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Population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7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Inclined touch pad to control the mouse</a:t>
            </a:r>
          </a:p>
          <a:p>
            <a:r>
              <a:rPr lang="en-US" dirty="0" smtClean="0"/>
              <a:t>Pause/Play button in the middle, triggered by tapping it</a:t>
            </a:r>
          </a:p>
          <a:p>
            <a:r>
              <a:rPr lang="en-US" dirty="0" smtClean="0"/>
              <a:t>Repeat button to the left of the Pause/Play, triggered by tapping it</a:t>
            </a:r>
          </a:p>
          <a:p>
            <a:r>
              <a:rPr lang="en-US" dirty="0" smtClean="0"/>
              <a:t>Skip button to the right of the Pause/Play, triggered by tapping it</a:t>
            </a:r>
          </a:p>
          <a:p>
            <a:r>
              <a:rPr lang="en-US" dirty="0" smtClean="0"/>
              <a:t>Volume control in imaginary circle around Pause/Play triggered by two fingers in circular motion</a:t>
            </a:r>
          </a:p>
          <a:p>
            <a:r>
              <a:rPr lang="en-US" dirty="0" smtClean="0"/>
              <a:t>Left and Right click on the side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79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9 in. long and 4 in. tall to fit comfortably and make majority of touch pad reachable (190mm, about 7.5 inches)</a:t>
            </a:r>
          </a:p>
          <a:p>
            <a:r>
              <a:rPr lang="en-US" dirty="0" smtClean="0"/>
              <a:t>2.5 inches long for a place to rest, fits perfectly for target population</a:t>
            </a:r>
          </a:p>
          <a:p>
            <a:r>
              <a:rPr lang="en-US" dirty="0" smtClean="0"/>
              <a:t>Mouse pad itself is 6.5 inches long and 5 inches wide to fit everything nicely (90mm, about 3.5 inches) </a:t>
            </a:r>
          </a:p>
          <a:p>
            <a:r>
              <a:rPr lang="en-US" dirty="0" smtClean="0"/>
              <a:t>Slope angled at 110° so the incline is comfortable and unharmful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450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to rest your wrist for comfort</a:t>
            </a:r>
          </a:p>
          <a:p>
            <a:r>
              <a:rPr lang="en-US" dirty="0" smtClean="0"/>
              <a:t>Inclined for comfort</a:t>
            </a:r>
          </a:p>
          <a:p>
            <a:r>
              <a:rPr lang="en-US" dirty="0" smtClean="0"/>
              <a:t>Touch pad to make extra functions fit and easy to access</a:t>
            </a:r>
          </a:p>
          <a:p>
            <a:r>
              <a:rPr lang="en-US" dirty="0" smtClean="0"/>
              <a:t>Right-Click and Left-click buttons on the side to make it easier to reach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0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layout of buttons </a:t>
            </a:r>
          </a:p>
          <a:p>
            <a:r>
              <a:rPr lang="en-US" dirty="0" smtClean="0"/>
              <a:t>Functions were good</a:t>
            </a:r>
          </a:p>
          <a:p>
            <a:r>
              <a:rPr lang="en-US" dirty="0" smtClean="0"/>
              <a:t>Design was a little confusing and unappealing</a:t>
            </a:r>
          </a:p>
          <a:p>
            <a:r>
              <a:rPr lang="en-US" dirty="0" smtClean="0"/>
              <a:t>Slightly uncomfortable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796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1018_10160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3" b="8593"/>
          <a:stretch>
            <a:fillRect/>
          </a:stretch>
        </p:blipFill>
        <p:spPr>
          <a:xfrm>
            <a:off x="228600" y="2590800"/>
            <a:ext cx="5380441" cy="25061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 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6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1020_09364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3" b="8593"/>
          <a:stretch>
            <a:fillRect/>
          </a:stretch>
        </p:blipFill>
        <p:spPr>
          <a:xfrm rot="5400000">
            <a:off x="-646426" y="3161026"/>
            <a:ext cx="4417052" cy="2057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Finished Prototype</a:t>
            </a:r>
            <a:endParaRPr lang="en-US" dirty="0"/>
          </a:p>
        </p:txBody>
      </p:sp>
      <p:pic>
        <p:nvPicPr>
          <p:cNvPr id="5" name="Picture 4" descr="20131020_0937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895600"/>
            <a:ext cx="5937956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67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30">
      <a:dk1>
        <a:srgbClr val="D9E6F6"/>
      </a:dk1>
      <a:lt1>
        <a:srgbClr val="000000"/>
      </a:lt1>
      <a:dk2>
        <a:srgbClr val="C6E7FC"/>
      </a:dk2>
      <a:lt2>
        <a:srgbClr val="05436A"/>
      </a:lt2>
      <a:accent1>
        <a:srgbClr val="05436A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</TotalTime>
  <Words>237</Words>
  <Application>Microsoft Macintosh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Waveform</vt:lpstr>
      <vt:lpstr>Ergonomic Mouse Design</vt:lpstr>
      <vt:lpstr>Target Population</vt:lpstr>
      <vt:lpstr>Features</vt:lpstr>
      <vt:lpstr>Rationale</vt:lpstr>
      <vt:lpstr>Rationale</vt:lpstr>
      <vt:lpstr>Feedback</vt:lpstr>
      <vt:lpstr>Work In Progress Pictures</vt:lpstr>
      <vt:lpstr>Finished Prototype</vt:lpstr>
    </vt:vector>
  </TitlesOfParts>
  <Company>Edison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Ergonomic Mouse Design</dc:title>
  <dc:creator>EHS Library</dc:creator>
  <cp:lastModifiedBy>Johnson</cp:lastModifiedBy>
  <cp:revision>10</cp:revision>
  <dcterms:created xsi:type="dcterms:W3CDTF">2013-10-10T14:10:59Z</dcterms:created>
  <dcterms:modified xsi:type="dcterms:W3CDTF">2013-11-01T00:53:16Z</dcterms:modified>
</cp:coreProperties>
</file>